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6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8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2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3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6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2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1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7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780FB-9937-4728-AC70-DCA80FB61290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0A85-55CA-48B0-BF34-4EF880733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1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PC\Desktop\1614643762_20-p-osennii-fon-dlya-fotoshopa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7225" y="-371475"/>
            <a:ext cx="18288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-PC\Desktop\IMG_054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5093726" cy="33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-PC\Desktop\IMG_0545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5"/>
            <a:ext cx="5093726" cy="31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-PC\Desktop\IMG_0645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339597"/>
            <a:ext cx="5093726" cy="32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404663"/>
            <a:ext cx="8136904" cy="693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661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User-PC</cp:lastModifiedBy>
  <cp:revision>2</cp:revision>
  <dcterms:created xsi:type="dcterms:W3CDTF">2021-10-06T02:56:55Z</dcterms:created>
  <dcterms:modified xsi:type="dcterms:W3CDTF">2021-10-06T03:11:27Z</dcterms:modified>
</cp:coreProperties>
</file>