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80FB-9937-4728-AC70-DCA80FB61290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F0A85-55CA-48B0-BF34-4EF880733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67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80FB-9937-4728-AC70-DCA80FB61290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F0A85-55CA-48B0-BF34-4EF880733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36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80FB-9937-4728-AC70-DCA80FB61290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F0A85-55CA-48B0-BF34-4EF880733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980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80FB-9937-4728-AC70-DCA80FB61290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F0A85-55CA-48B0-BF34-4EF880733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22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80FB-9937-4728-AC70-DCA80FB61290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F0A85-55CA-48B0-BF34-4EF880733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831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80FB-9937-4728-AC70-DCA80FB61290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F0A85-55CA-48B0-BF34-4EF880733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464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80FB-9937-4728-AC70-DCA80FB61290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F0A85-55CA-48B0-BF34-4EF880733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8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80FB-9937-4728-AC70-DCA80FB61290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F0A85-55CA-48B0-BF34-4EF880733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621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80FB-9937-4728-AC70-DCA80FB61290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F0A85-55CA-48B0-BF34-4EF880733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61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80FB-9937-4728-AC70-DCA80FB61290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F0A85-55CA-48B0-BF34-4EF880733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6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80FB-9937-4728-AC70-DCA80FB61290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F0A85-55CA-48B0-BF34-4EF880733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376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780FB-9937-4728-AC70-DCA80FB61290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F0A85-55CA-48B0-BF34-4EF880733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51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-PC\Desktop\1614643762_20-p-osennii-fon-dlya-fotoshopa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37225" y="-371475"/>
            <a:ext cx="18288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-PC\Desktop\IMG_0547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0648"/>
            <a:ext cx="5093726" cy="339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-PC\Desktop\IMG_0545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933055"/>
            <a:ext cx="5093726" cy="311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-PC\Desktop\IMG_0645-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7339597"/>
            <a:ext cx="5093726" cy="327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4784" y="404663"/>
            <a:ext cx="8136904" cy="6934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36615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User-PC</dc:creator>
  <cp:lastModifiedBy>User-PC</cp:lastModifiedBy>
  <cp:revision>2</cp:revision>
  <dcterms:created xsi:type="dcterms:W3CDTF">2021-10-06T02:56:55Z</dcterms:created>
  <dcterms:modified xsi:type="dcterms:W3CDTF">2021-10-06T03:11:27Z</dcterms:modified>
</cp:coreProperties>
</file>